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349" r:id="rId3"/>
    <p:sldId id="350" r:id="rId4"/>
    <p:sldId id="332" r:id="rId5"/>
    <p:sldId id="331" r:id="rId6"/>
    <p:sldId id="329" r:id="rId7"/>
    <p:sldId id="328" r:id="rId8"/>
    <p:sldId id="321" r:id="rId9"/>
    <p:sldId id="353" r:id="rId10"/>
    <p:sldId id="368" r:id="rId11"/>
    <p:sldId id="360" r:id="rId12"/>
    <p:sldId id="359" r:id="rId13"/>
    <p:sldId id="352" r:id="rId14"/>
    <p:sldId id="366" r:id="rId15"/>
    <p:sldId id="36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21876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290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496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118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786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84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263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13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914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487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6183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7059381" y="5112269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90712" y="5167485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12229" y="1253078"/>
            <a:ext cx="63239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/>
            </a:r>
            <a:br>
              <a:rPr lang="en-US" sz="3200" b="1" dirty="0" smtClean="0">
                <a:solidFill>
                  <a:srgbClr val="92D05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b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TÂM SỰ CỦA CÁI MŨI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104" y="58592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MGL A2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-108520" y="-216322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606629" y="-226615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1229520" y="188640"/>
            <a:ext cx="6790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 VÀ ĐT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GIA THƯỢNG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7" y="3206179"/>
            <a:ext cx="3123429" cy="25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957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1560" y="2636912"/>
            <a:ext cx="8127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0000FF"/>
                </a:solidFill>
                <a:latin typeface="+mj-lt"/>
              </a:rPr>
              <a:t>BÀI THƠ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 TÂM SỰ CỦA CÁI MŨI</a:t>
            </a:r>
          </a:p>
        </p:txBody>
      </p:sp>
    </p:spTree>
    <p:extLst>
      <p:ext uri="{BB962C8B-B14F-4D97-AF65-F5344CB8AC3E}">
        <p14:creationId xmlns="" xmlns:p14="http://schemas.microsoft.com/office/powerpoint/2010/main" val="414159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0481" y="-99392"/>
            <a:ext cx="1802780" cy="1987551"/>
            <a:chOff x="68" y="1"/>
            <a:chExt cx="1002" cy="1252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618632"/>
            <a:ext cx="6495600" cy="41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4956056"/>
            <a:ext cx="477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fr-FR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752" y="5669959"/>
            <a:ext cx="5203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 bạn biết bao điều</a:t>
            </a:r>
          </a:p>
        </p:txBody>
      </p:sp>
    </p:spTree>
    <p:extLst>
      <p:ext uri="{BB962C8B-B14F-4D97-AF65-F5344CB8AC3E}">
        <p14:creationId xmlns="" xmlns:p14="http://schemas.microsoft.com/office/powerpoint/2010/main" val="115114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11" y="457324"/>
            <a:ext cx="6366919" cy="444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169386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Ngửi hương thơm của lúa</a:t>
            </a:r>
          </a:p>
        </p:txBody>
      </p:sp>
    </p:spTree>
    <p:extLst>
      <p:ext uri="{BB962C8B-B14F-4D97-AF65-F5344CB8AC3E}">
        <p14:creationId xmlns="" xmlns:p14="http://schemas.microsoft.com/office/powerpoint/2010/main" val="228146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580028"/>
            <a:ext cx="6518919" cy="4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5301208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của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hoa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5301208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ngạt ngào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704" y="5301208"/>
            <a:ext cx="171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Hương</a:t>
            </a:r>
          </a:p>
        </p:txBody>
      </p:sp>
    </p:spTree>
    <p:extLst>
      <p:ext uri="{BB962C8B-B14F-4D97-AF65-F5344CB8AC3E}">
        <p14:creationId xmlns=""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5673442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06687" cy="44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5025370"/>
            <a:ext cx="4483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4797152"/>
            <a:ext cx="5339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60809"/>
            <a:ext cx="7056784" cy="39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5589240"/>
            <a:ext cx="5344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Để chiếc mũi thêm xinh</a:t>
            </a:r>
          </a:p>
        </p:txBody>
      </p:sp>
    </p:spTree>
    <p:extLst>
      <p:ext uri="{BB962C8B-B14F-4D97-AF65-F5344CB8AC3E}">
        <p14:creationId xmlns=""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88" y="2420888"/>
            <a:ext cx="89273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Cái gì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ch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vi-V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4000" b="1" dirty="0">
                <a:solidFill>
                  <a:srgbClr val="00B0F0"/>
                </a:solidFill>
                <a:latin typeface="+mj-lt"/>
              </a:rPr>
              <a:t>chím đáng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yêu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23" y="3347700"/>
            <a:ext cx="845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Thốt lời chào hỏi, nói nhiều điều hay?</a:t>
            </a:r>
          </a:p>
        </p:txBody>
      </p:sp>
    </p:spTree>
    <p:extLst>
      <p:ext uri="{BB962C8B-B14F-4D97-AF65-F5344CB8AC3E}">
        <p14:creationId xmlns="" xmlns:p14="http://schemas.microsoft.com/office/powerpoint/2010/main" val="337092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84888"/>
            <a:ext cx="5563145" cy="36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3247" y="836712"/>
            <a:ext cx="3334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MIỆNG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01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1285" y="2060848"/>
            <a:ext cx="7024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+mj-lt"/>
              </a:rPr>
              <a:t>Nhô cao giữa mặt một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mình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389" y="3015674"/>
            <a:ext cx="7750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Hít thở thật giỏi lại tinh ngửi mùi?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768" y="4005064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(Là cái gì?)</a:t>
            </a:r>
          </a:p>
        </p:txBody>
      </p:sp>
    </p:spTree>
    <p:extLst>
      <p:ext uri="{BB962C8B-B14F-4D97-AF65-F5344CB8AC3E}">
        <p14:creationId xmlns=""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5686"/>
            <a:ext cx="5589973" cy="35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980728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  <a:latin typeface="+mj-lt"/>
              </a:rPr>
              <a:t>CÁI MŨI</a:t>
            </a:r>
          </a:p>
        </p:txBody>
      </p:sp>
    </p:spTree>
    <p:extLst>
      <p:ext uri="{BB962C8B-B14F-4D97-AF65-F5344CB8AC3E}">
        <p14:creationId xmlns=""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216024" y="2348880"/>
            <a:ext cx="961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Lắng nghe tiếng mẹ, tiếng 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cô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418" y="3789040"/>
            <a:ext cx="936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Âm thanh, tiếng động nhỏ, to quanh mình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?</a:t>
            </a: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 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635896" y="1412776"/>
            <a:ext cx="2311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TAI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00313"/>
            <a:ext cx="4676650" cy="35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504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7950" y="0"/>
            <a:ext cx="1590675" cy="1989138"/>
            <a:chOff x="68" y="0"/>
            <a:chExt cx="1002" cy="1253"/>
          </a:xfrm>
        </p:grpSpPr>
        <p:pic>
          <p:nvPicPr>
            <p:cNvPr id="6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4"/>
          <p:cNvGrpSpPr>
            <a:grpSpLocks/>
          </p:cNvGrpSpPr>
          <p:nvPr/>
        </p:nvGrpSpPr>
        <p:grpSpPr bwMode="auto">
          <a:xfrm rot="5400000">
            <a:off x="7327637" y="-155412"/>
            <a:ext cx="1590675" cy="1989138"/>
            <a:chOff x="68" y="0"/>
            <a:chExt cx="1002" cy="1253"/>
          </a:xfrm>
        </p:grpSpPr>
        <p:pic>
          <p:nvPicPr>
            <p:cNvPr id="18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0531"/>
            <a:ext cx="5716800" cy="50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626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87624" y="836712"/>
            <a:ext cx="6738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THƠ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TÂM SỰ CỦA CÁI MŨI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                          Tác giả: Phạm Hổ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63" y="2204864"/>
            <a:ext cx="4398571" cy="40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5D15A5A-2F0C-4972-B3B2-C2CE7D4E7C6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 Tâm sự của cái mũ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4844126</TotalTime>
  <Words>160</Words>
  <Application>Microsoft Office PowerPoint</Application>
  <PresentationFormat>On-screen Show (4:3)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Thơ- Tâm sự của cái mũi</dc:title>
  <dc:creator>duyen</dc:creator>
  <cp:lastModifiedBy>Welcome</cp:lastModifiedBy>
  <cp:revision>60</cp:revision>
  <dcterms:created xsi:type="dcterms:W3CDTF">2016-02-29T14:46:14Z</dcterms:created>
  <dcterms:modified xsi:type="dcterms:W3CDTF">2018-02-02T02:15:20Z</dcterms:modified>
</cp:coreProperties>
</file>